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4"/>
  </p:notesMasterIdLst>
  <p:sldIdLst>
    <p:sldId id="256" r:id="rId9"/>
    <p:sldId id="291" r:id="rId10"/>
    <p:sldId id="297" r:id="rId11"/>
    <p:sldId id="299" r:id="rId12"/>
    <p:sldId id="28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A8D7D-8BE5-4318-B307-EBC4BE8FCD65}" v="167" dt="2023-01-25T20:08:47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6" autoAdjust="0"/>
    <p:restoredTop sz="94660"/>
  </p:normalViewPr>
  <p:slideViewPr>
    <p:cSldViewPr snapToGrid="0">
      <p:cViewPr>
        <p:scale>
          <a:sx n="100" d="100"/>
          <a:sy n="100" d="100"/>
        </p:scale>
        <p:origin x="72" y="-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5F2A8D7D-8BE5-4318-B307-EBC4BE8FCD65}"/>
    <pc:docChg chg="undo custSel addSld delSld modSld">
      <pc:chgData name="Class, Caleb" userId="81c01ea6-bccc-4178-af5e-bb84e88c284b" providerId="ADAL" clId="{5F2A8D7D-8BE5-4318-B307-EBC4BE8FCD65}" dt="2023-01-25T20:08:47.893" v="661" actId="207"/>
      <pc:docMkLst>
        <pc:docMk/>
      </pc:docMkLst>
      <pc:sldChg chg="modSp mod">
        <pc:chgData name="Class, Caleb" userId="81c01ea6-bccc-4178-af5e-bb84e88c284b" providerId="ADAL" clId="{5F2A8D7D-8BE5-4318-B307-EBC4BE8FCD65}" dt="2023-01-24T21:46:37.290" v="9" actId="20577"/>
        <pc:sldMkLst>
          <pc:docMk/>
          <pc:sldMk cId="2831391183" sldId="256"/>
        </pc:sldMkLst>
        <pc:spChg chg="mod">
          <ac:chgData name="Class, Caleb" userId="81c01ea6-bccc-4178-af5e-bb84e88c284b" providerId="ADAL" clId="{5F2A8D7D-8BE5-4318-B307-EBC4BE8FCD65}" dt="2023-01-24T21:46:37.290" v="9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del">
        <pc:chgData name="Class, Caleb" userId="81c01ea6-bccc-4178-af5e-bb84e88c284b" providerId="ADAL" clId="{5F2A8D7D-8BE5-4318-B307-EBC4BE8FCD65}" dt="2023-01-24T21:46:45.350" v="13" actId="47"/>
        <pc:sldMkLst>
          <pc:docMk/>
          <pc:sldMk cId="3688446121" sldId="273"/>
        </pc:sldMkLst>
      </pc:sldChg>
      <pc:sldChg chg="del">
        <pc:chgData name="Class, Caleb" userId="81c01ea6-bccc-4178-af5e-bb84e88c284b" providerId="ADAL" clId="{5F2A8D7D-8BE5-4318-B307-EBC4BE8FCD65}" dt="2023-01-24T21:46:43.865" v="10" actId="47"/>
        <pc:sldMkLst>
          <pc:docMk/>
          <pc:sldMk cId="4176265996" sldId="277"/>
        </pc:sldMkLst>
      </pc:sldChg>
      <pc:sldChg chg="addSp delSp modSp add mod modAnim">
        <pc:chgData name="Class, Caleb" userId="81c01ea6-bccc-4178-af5e-bb84e88c284b" providerId="ADAL" clId="{5F2A8D7D-8BE5-4318-B307-EBC4BE8FCD65}" dt="2023-01-25T20:08:47.893" v="661" actId="207"/>
        <pc:sldMkLst>
          <pc:docMk/>
          <pc:sldMk cId="3493883952" sldId="282"/>
        </pc:sldMkLst>
        <pc:spChg chg="add mod">
          <ac:chgData name="Class, Caleb" userId="81c01ea6-bccc-4178-af5e-bb84e88c284b" providerId="ADAL" clId="{5F2A8D7D-8BE5-4318-B307-EBC4BE8FCD65}" dt="2023-01-25T20:02:25.496" v="660" actId="20577"/>
          <ac:spMkLst>
            <pc:docMk/>
            <pc:sldMk cId="3493883952" sldId="282"/>
            <ac:spMk id="2" creationId="{17958287-1E31-5CAE-2496-B1E5B9278BF2}"/>
          </ac:spMkLst>
        </pc:spChg>
        <pc:spChg chg="mod">
          <ac:chgData name="Class, Caleb" userId="81c01ea6-bccc-4178-af5e-bb84e88c284b" providerId="ADAL" clId="{5F2A8D7D-8BE5-4318-B307-EBC4BE8FCD65}" dt="2023-01-25T19:31:59.380" v="387" actId="20577"/>
          <ac:spMkLst>
            <pc:docMk/>
            <pc:sldMk cId="3493883952" sldId="282"/>
            <ac:spMk id="3" creationId="{00000000-0000-0000-0000-000000000000}"/>
          </ac:spMkLst>
        </pc:spChg>
        <pc:spChg chg="add mod">
          <ac:chgData name="Class, Caleb" userId="81c01ea6-bccc-4178-af5e-bb84e88c284b" providerId="ADAL" clId="{5F2A8D7D-8BE5-4318-B307-EBC4BE8FCD65}" dt="2023-01-25T20:08:47.893" v="661" actId="207"/>
          <ac:spMkLst>
            <pc:docMk/>
            <pc:sldMk cId="3493883952" sldId="282"/>
            <ac:spMk id="5" creationId="{095BD450-5AA2-7176-C363-1EDF91FBF572}"/>
          </ac:spMkLst>
        </pc:spChg>
        <pc:spChg chg="add del">
          <ac:chgData name="Class, Caleb" userId="81c01ea6-bccc-4178-af5e-bb84e88c284b" providerId="ADAL" clId="{5F2A8D7D-8BE5-4318-B307-EBC4BE8FCD65}" dt="2023-01-25T19:33:08.902" v="390"/>
          <ac:spMkLst>
            <pc:docMk/>
            <pc:sldMk cId="3493883952" sldId="282"/>
            <ac:spMk id="6" creationId="{D2B344B1-2346-D4F2-2CEE-A9A8CA9CB780}"/>
          </ac:spMkLst>
        </pc:spChg>
      </pc:sldChg>
      <pc:sldChg chg="modSp mod">
        <pc:chgData name="Class, Caleb" userId="81c01ea6-bccc-4178-af5e-bb84e88c284b" providerId="ADAL" clId="{5F2A8D7D-8BE5-4318-B307-EBC4BE8FCD65}" dt="2023-01-24T21:49:56.555" v="209" actId="20577"/>
        <pc:sldMkLst>
          <pc:docMk/>
          <pc:sldMk cId="1038086429" sldId="291"/>
        </pc:sldMkLst>
        <pc:spChg chg="mod">
          <ac:chgData name="Class, Caleb" userId="81c01ea6-bccc-4178-af5e-bb84e88c284b" providerId="ADAL" clId="{5F2A8D7D-8BE5-4318-B307-EBC4BE8FCD65}" dt="2023-01-24T21:49:56.555" v="209" actId="20577"/>
          <ac:spMkLst>
            <pc:docMk/>
            <pc:sldMk cId="1038086429" sldId="291"/>
            <ac:spMk id="3" creationId="{026C7F74-EA3C-31BB-49AD-C725839E6BF7}"/>
          </ac:spMkLst>
        </pc:spChg>
      </pc:sldChg>
      <pc:sldChg chg="del">
        <pc:chgData name="Class, Caleb" userId="81c01ea6-bccc-4178-af5e-bb84e88c284b" providerId="ADAL" clId="{5F2A8D7D-8BE5-4318-B307-EBC4BE8FCD65}" dt="2023-01-24T21:46:44.306" v="11" actId="47"/>
        <pc:sldMkLst>
          <pc:docMk/>
          <pc:sldMk cId="3448689307" sldId="296"/>
        </pc:sldMkLst>
      </pc:sldChg>
      <pc:sldChg chg="addSp delSp modSp add mod modAnim">
        <pc:chgData name="Class, Caleb" userId="81c01ea6-bccc-4178-af5e-bb84e88c284b" providerId="ADAL" clId="{5F2A8D7D-8BE5-4318-B307-EBC4BE8FCD65}" dt="2023-01-25T19:51:51.053" v="653"/>
        <pc:sldMkLst>
          <pc:docMk/>
          <pc:sldMk cId="1604254809" sldId="297"/>
        </pc:sldMkLst>
        <pc:spChg chg="add mod">
          <ac:chgData name="Class, Caleb" userId="81c01ea6-bccc-4178-af5e-bb84e88c284b" providerId="ADAL" clId="{5F2A8D7D-8BE5-4318-B307-EBC4BE8FCD65}" dt="2023-01-25T19:44:12.072" v="478" actId="14100"/>
          <ac:spMkLst>
            <pc:docMk/>
            <pc:sldMk cId="1604254809" sldId="297"/>
            <ac:spMk id="2" creationId="{BFD18219-7B84-4592-F2C8-AE13F6EFD3A4}"/>
          </ac:spMkLst>
        </pc:spChg>
        <pc:spChg chg="add del">
          <ac:chgData name="Class, Caleb" userId="81c01ea6-bccc-4178-af5e-bb84e88c284b" providerId="ADAL" clId="{5F2A8D7D-8BE5-4318-B307-EBC4BE8FCD65}" dt="2023-01-25T19:28:10.736" v="232"/>
          <ac:spMkLst>
            <pc:docMk/>
            <pc:sldMk cId="1604254809" sldId="297"/>
            <ac:spMk id="3" creationId="{BE6CF25B-50C3-A0AF-C945-D157A7FA0A7B}"/>
          </ac:spMkLst>
        </pc:spChg>
        <pc:spChg chg="mod">
          <ac:chgData name="Class, Caleb" userId="81c01ea6-bccc-4178-af5e-bb84e88c284b" providerId="ADAL" clId="{5F2A8D7D-8BE5-4318-B307-EBC4BE8FCD65}" dt="2023-01-24T21:47:42.618" v="18" actId="20577"/>
          <ac:spMkLst>
            <pc:docMk/>
            <pc:sldMk cId="1604254809" sldId="297"/>
            <ac:spMk id="8" creationId="{88CA0A22-2693-4D48-CA7F-04E21880BF82}"/>
          </ac:spMkLst>
        </pc:spChg>
        <pc:spChg chg="mod">
          <ac:chgData name="Class, Caleb" userId="81c01ea6-bccc-4178-af5e-bb84e88c284b" providerId="ADAL" clId="{5F2A8D7D-8BE5-4318-B307-EBC4BE8FCD65}" dt="2023-01-25T19:47:28.620" v="651" actId="14100"/>
          <ac:spMkLst>
            <pc:docMk/>
            <pc:sldMk cId="1604254809" sldId="297"/>
            <ac:spMk id="10" creationId="{C83546DE-A206-E95E-D341-C2F6E84EF73D}"/>
          </ac:spMkLst>
        </pc:spChg>
        <pc:spChg chg="mod">
          <ac:chgData name="Class, Caleb" userId="81c01ea6-bccc-4178-af5e-bb84e88c284b" providerId="ADAL" clId="{5F2A8D7D-8BE5-4318-B307-EBC4BE8FCD65}" dt="2023-01-25T19:44:47.585" v="496" actId="1036"/>
          <ac:spMkLst>
            <pc:docMk/>
            <pc:sldMk cId="1604254809" sldId="297"/>
            <ac:spMk id="12" creationId="{20CCD762-EB0F-0BBD-BC07-DD45917DD697}"/>
          </ac:spMkLst>
        </pc:spChg>
        <pc:spChg chg="del">
          <ac:chgData name="Class, Caleb" userId="81c01ea6-bccc-4178-af5e-bb84e88c284b" providerId="ADAL" clId="{5F2A8D7D-8BE5-4318-B307-EBC4BE8FCD65}" dt="2023-01-25T19:40:16.019" v="434" actId="478"/>
          <ac:spMkLst>
            <pc:docMk/>
            <pc:sldMk cId="1604254809" sldId="297"/>
            <ac:spMk id="13" creationId="{4E6718CB-FB42-446A-EE0C-E5CD8AAF1E94}"/>
          </ac:spMkLst>
        </pc:spChg>
        <pc:spChg chg="mod">
          <ac:chgData name="Class, Caleb" userId="81c01ea6-bccc-4178-af5e-bb84e88c284b" providerId="ADAL" clId="{5F2A8D7D-8BE5-4318-B307-EBC4BE8FCD65}" dt="2023-01-25T19:39:56.869" v="430" actId="113"/>
          <ac:spMkLst>
            <pc:docMk/>
            <pc:sldMk cId="1604254809" sldId="297"/>
            <ac:spMk id="15" creationId="{697CB05C-5F93-B479-854E-E5850564B521}"/>
          </ac:spMkLst>
        </pc:spChg>
        <pc:picChg chg="mod modCrop">
          <ac:chgData name="Class, Caleb" userId="81c01ea6-bccc-4178-af5e-bb84e88c284b" providerId="ADAL" clId="{5F2A8D7D-8BE5-4318-B307-EBC4BE8FCD65}" dt="2023-01-25T19:41:48.579" v="438" actId="732"/>
          <ac:picMkLst>
            <pc:docMk/>
            <pc:sldMk cId="1604254809" sldId="297"/>
            <ac:picMk id="11" creationId="{43E12FD1-C624-4E29-66D2-F6A96FEC326F}"/>
          </ac:picMkLst>
        </pc:picChg>
        <pc:cxnChg chg="del mod">
          <ac:chgData name="Class, Caleb" userId="81c01ea6-bccc-4178-af5e-bb84e88c284b" providerId="ADAL" clId="{5F2A8D7D-8BE5-4318-B307-EBC4BE8FCD65}" dt="2023-01-25T19:40:17.058" v="435" actId="478"/>
          <ac:cxnSpMkLst>
            <pc:docMk/>
            <pc:sldMk cId="1604254809" sldId="297"/>
            <ac:cxnSpMk id="14" creationId="{93CB0B13-F7F2-E43A-9477-6570849BFF98}"/>
          </ac:cxnSpMkLst>
        </pc:cxnChg>
      </pc:sldChg>
      <pc:sldChg chg="del">
        <pc:chgData name="Class, Caleb" userId="81c01ea6-bccc-4178-af5e-bb84e88c284b" providerId="ADAL" clId="{5F2A8D7D-8BE5-4318-B307-EBC4BE8FCD65}" dt="2023-01-24T21:46:44.701" v="12" actId="47"/>
        <pc:sldMkLst>
          <pc:docMk/>
          <pc:sldMk cId="1802622524" sldId="297"/>
        </pc:sldMkLst>
      </pc:sldChg>
      <pc:sldChg chg="addSp delSp modSp add mod modAnim">
        <pc:chgData name="Class, Caleb" userId="81c01ea6-bccc-4178-af5e-bb84e88c284b" providerId="ADAL" clId="{5F2A8D7D-8BE5-4318-B307-EBC4BE8FCD65}" dt="2023-01-25T19:46:52.329" v="649" actId="1038"/>
        <pc:sldMkLst>
          <pc:docMk/>
          <pc:sldMk cId="29477252" sldId="299"/>
        </pc:sldMkLst>
        <pc:spChg chg="add mod ord">
          <ac:chgData name="Class, Caleb" userId="81c01ea6-bccc-4178-af5e-bb84e88c284b" providerId="ADAL" clId="{5F2A8D7D-8BE5-4318-B307-EBC4BE8FCD65}" dt="2023-01-25T19:46:42.865" v="622" actId="1036"/>
          <ac:spMkLst>
            <pc:docMk/>
            <pc:sldMk cId="29477252" sldId="299"/>
            <ac:spMk id="2" creationId="{0C0B4A0E-0946-FA22-145A-91EC47864B7F}"/>
          </ac:spMkLst>
        </pc:spChg>
        <pc:spChg chg="del">
          <ac:chgData name="Class, Caleb" userId="81c01ea6-bccc-4178-af5e-bb84e88c284b" providerId="ADAL" clId="{5F2A8D7D-8BE5-4318-B307-EBC4BE8FCD65}" dt="2023-01-25T19:45:13.560" v="504" actId="478"/>
          <ac:spMkLst>
            <pc:docMk/>
            <pc:sldMk cId="29477252" sldId="299"/>
            <ac:spMk id="7" creationId="{0FE6CBC7-8AB5-EE46-5ABA-D80ACB59A8F9}"/>
          </ac:spMkLst>
        </pc:spChg>
        <pc:spChg chg="mod">
          <ac:chgData name="Class, Caleb" userId="81c01ea6-bccc-4178-af5e-bb84e88c284b" providerId="ADAL" clId="{5F2A8D7D-8BE5-4318-B307-EBC4BE8FCD65}" dt="2023-01-24T21:47:45.680" v="28" actId="20577"/>
          <ac:spMkLst>
            <pc:docMk/>
            <pc:sldMk cId="29477252" sldId="299"/>
            <ac:spMk id="8" creationId="{88CA0A22-2693-4D48-CA7F-04E21880BF82}"/>
          </ac:spMkLst>
        </pc:spChg>
        <pc:spChg chg="del mod">
          <ac:chgData name="Class, Caleb" userId="81c01ea6-bccc-4178-af5e-bb84e88c284b" providerId="ADAL" clId="{5F2A8D7D-8BE5-4318-B307-EBC4BE8FCD65}" dt="2023-01-25T19:46:33.490" v="617" actId="478"/>
          <ac:spMkLst>
            <pc:docMk/>
            <pc:sldMk cId="29477252" sldId="299"/>
            <ac:spMk id="12" creationId="{20CCD762-EB0F-0BBD-BC07-DD45917DD697}"/>
          </ac:spMkLst>
        </pc:spChg>
        <pc:spChg chg="del">
          <ac:chgData name="Class, Caleb" userId="81c01ea6-bccc-4178-af5e-bb84e88c284b" providerId="ADAL" clId="{5F2A8D7D-8BE5-4318-B307-EBC4BE8FCD65}" dt="2023-01-25T19:46:24.586" v="615" actId="478"/>
          <ac:spMkLst>
            <pc:docMk/>
            <pc:sldMk cId="29477252" sldId="299"/>
            <ac:spMk id="13" creationId="{4E6718CB-FB42-446A-EE0C-E5CD8AAF1E94}"/>
          </ac:spMkLst>
        </pc:spChg>
        <pc:picChg chg="mod">
          <ac:chgData name="Class, Caleb" userId="81c01ea6-bccc-4178-af5e-bb84e88c284b" providerId="ADAL" clId="{5F2A8D7D-8BE5-4318-B307-EBC4BE8FCD65}" dt="2023-01-25T19:46:52.329" v="649" actId="1038"/>
          <ac:picMkLst>
            <pc:docMk/>
            <pc:sldMk cId="29477252" sldId="299"/>
            <ac:picMk id="3" creationId="{7231DE80-E7D1-4DA7-19A6-95891D57CB36}"/>
          </ac:picMkLst>
        </pc:picChg>
        <pc:cxnChg chg="del">
          <ac:chgData name="Class, Caleb" userId="81c01ea6-bccc-4178-af5e-bb84e88c284b" providerId="ADAL" clId="{5F2A8D7D-8BE5-4318-B307-EBC4BE8FCD65}" dt="2023-01-25T19:45:12.234" v="503" actId="478"/>
          <ac:cxnSpMkLst>
            <pc:docMk/>
            <pc:sldMk cId="29477252" sldId="299"/>
            <ac:cxnSpMk id="14" creationId="{93CB0B13-F7F2-E43A-9477-6570849BFF98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1/25/2023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1/25/2023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1/25/2023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1/25/2023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1/25/2023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1/25/2023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6D9-AEA7-5B42-D3C3-16E821B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7F74-EA3C-31BB-49AD-C725839E6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linear regression.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the results of a linear regression analysis.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and contrast linear regression with logistic regression.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A912262C-1796-CAB7-2E74-B0D323E5667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CA0A22-2693-4D48-CA7F-04E21880BF82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rgbClr val="13294B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Linear Regression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83546DE-A206-E95E-D341-C2F6E84EF73D}"/>
              </a:ext>
            </a:extLst>
          </p:cNvPr>
          <p:cNvSpPr txBox="1">
            <a:spLocks/>
          </p:cNvSpPr>
          <p:nvPr/>
        </p:nvSpPr>
        <p:spPr>
          <a:xfrm>
            <a:off x="609600" y="1735139"/>
            <a:ext cx="5181600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a slope, intercept</a:t>
            </a:r>
          </a:p>
          <a:p>
            <a:r>
              <a:rPr lang="en-US" dirty="0"/>
              <a:t>P-values suggest whether parameters are significantly different from zero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E12FD1-C624-4E29-66D2-F6A96FEC3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" t="283" r="-1"/>
          <a:stretch/>
        </p:blipFill>
        <p:spPr>
          <a:xfrm>
            <a:off x="7105649" y="2076450"/>
            <a:ext cx="4139803" cy="34575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CCD762-EB0F-0BBD-BC07-DD45917DD697}"/>
              </a:ext>
            </a:extLst>
          </p:cNvPr>
          <p:cNvSpPr/>
          <p:nvPr/>
        </p:nvSpPr>
        <p:spPr>
          <a:xfrm>
            <a:off x="152400" y="4696459"/>
            <a:ext cx="8877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regression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Estimate Std. Error t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-0.363076   0.039762  -9.131  4.7e-16 ***</a:t>
            </a:r>
          </a:p>
          <a:p>
            <a:pPr latinLnBrk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0.415755   0.009582  43.387  &lt; 2e-16 ***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CB05C-5F93-B479-854E-E5850564B521}"/>
              </a:ext>
            </a:extLst>
          </p:cNvPr>
          <p:cNvSpPr txBox="1"/>
          <p:nvPr/>
        </p:nvSpPr>
        <p:spPr>
          <a:xfrm>
            <a:off x="8363491" y="427381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 = -0.36 + 0.42x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18219-7B84-4592-F2C8-AE13F6EFD3A4}"/>
              </a:ext>
            </a:extLst>
          </p:cNvPr>
          <p:cNvSpPr txBox="1"/>
          <p:nvPr/>
        </p:nvSpPr>
        <p:spPr>
          <a:xfrm>
            <a:off x="138332" y="3909986"/>
            <a:ext cx="662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regression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					data = iris) </a:t>
            </a:r>
          </a:p>
        </p:txBody>
      </p:sp>
    </p:spTree>
    <p:extLst>
      <p:ext uri="{BB962C8B-B14F-4D97-AF65-F5344CB8AC3E}">
        <p14:creationId xmlns:p14="http://schemas.microsoft.com/office/powerpoint/2010/main" val="160425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0B4A0E-0946-FA22-145A-91EC47864B7F}"/>
              </a:ext>
            </a:extLst>
          </p:cNvPr>
          <p:cNvSpPr/>
          <p:nvPr/>
        </p:nvSpPr>
        <p:spPr>
          <a:xfrm>
            <a:off x="171450" y="4623261"/>
            <a:ext cx="8877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Estimate Std. Error t value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(&gt;|t|)    </a:t>
            </a:r>
          </a:p>
          <a:p>
            <a:pPr latinLnBrk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-0.22833    0.21992   -1.038  0.301</a:t>
            </a:r>
          </a:p>
          <a:p>
            <a:pPr latinLnBrk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0.04767    0.05300    0.899  0.370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1DE80-E7D1-4DA7-19A6-95891D57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88" y="1969470"/>
            <a:ext cx="4275190" cy="3292125"/>
          </a:xfrm>
          <a:prstGeom prst="rect">
            <a:avLst/>
          </a:prstGeom>
        </p:spPr>
      </p:pic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CA0A22-2693-4D48-CA7F-04E21880BF82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200">
                <a:solidFill>
                  <a:srgbClr val="13294B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/>
              <a:t>Linear Regression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83546DE-A206-E95E-D341-C2F6E84EF73D}"/>
              </a:ext>
            </a:extLst>
          </p:cNvPr>
          <p:cNvSpPr txBox="1">
            <a:spLocks/>
          </p:cNvSpPr>
          <p:nvPr/>
        </p:nvSpPr>
        <p:spPr>
          <a:xfrm>
            <a:off x="609600" y="1735139"/>
            <a:ext cx="5181600" cy="43513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a slope, intercept</a:t>
            </a:r>
          </a:p>
          <a:p>
            <a:r>
              <a:rPr lang="en-US" dirty="0"/>
              <a:t>P-values suggest whether parameters are significantly different from zero</a:t>
            </a:r>
          </a:p>
        </p:txBody>
      </p:sp>
    </p:spTree>
    <p:extLst>
      <p:ext uri="{BB962C8B-B14F-4D97-AF65-F5344CB8AC3E}">
        <p14:creationId xmlns:p14="http://schemas.microsoft.com/office/powerpoint/2010/main" val="294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9423"/>
            <a:ext cx="6186311" cy="5027456"/>
          </a:xfrm>
        </p:spPr>
        <p:txBody>
          <a:bodyPr/>
          <a:lstStyle/>
          <a:p>
            <a:r>
              <a:rPr lang="en-US" dirty="0"/>
              <a:t>Similar, but now we’re predicting 0/1 </a:t>
            </a:r>
          </a:p>
          <a:p>
            <a:pPr lvl="1"/>
            <a:r>
              <a:rPr lang="en-US" dirty="0"/>
              <a:t>“yes” or “no”, for example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B84B2-3EEB-FEE6-E887-4D7DFB33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330" y="2088249"/>
            <a:ext cx="3894157" cy="3520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958287-1E31-5CAE-2496-B1E5B9278BF2}"/>
              </a:ext>
            </a:extLst>
          </p:cNvPr>
          <p:cNvSpPr txBox="1"/>
          <p:nvPr/>
        </p:nvSpPr>
        <p:spPr>
          <a:xfrm>
            <a:off x="138331" y="3909986"/>
            <a:ext cx="665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regression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(versicolor ~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Sepal.Width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					 data = iris, family = "binomial")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BD450-5AA2-7176-C363-1EDF91FBF572}"/>
              </a:ext>
            </a:extLst>
          </p:cNvPr>
          <p:cNvSpPr/>
          <p:nvPr/>
        </p:nvSpPr>
        <p:spPr>
          <a:xfrm>
            <a:off x="152399" y="4696459"/>
            <a:ext cx="7556695" cy="1405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regression</a:t>
            </a:r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Coefficients:</a:t>
            </a: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Estimate Std. Error z value </a:t>
            </a: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(&gt;|z|)    </a:t>
            </a: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(Intercept)   8.8908     1.8719   4.750 2.04e-06 ***</a:t>
            </a: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Sepal.Width</a:t>
            </a:r>
            <a:r>
              <a:rPr lang="en-US" sz="16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-3.2223     0.6372  -5.057 4.25e-07 ***</a:t>
            </a:r>
            <a:endParaRPr lang="en-US" sz="1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543</TotalTime>
  <Words>240</Words>
  <Application>Microsoft Office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</vt:lpstr>
      <vt:lpstr>Calibri</vt:lpstr>
      <vt:lpstr>Courier New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Regression</vt:lpstr>
      <vt:lpstr>Learning Objectives</vt:lpstr>
      <vt:lpstr>PowerPoint Presentation</vt:lpstr>
      <vt:lpstr>PowerPoint Presentation</vt:lpstr>
      <vt:lpstr>Logistic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5</cp:revision>
  <dcterms:created xsi:type="dcterms:W3CDTF">2022-04-15T15:55:21Z</dcterms:created>
  <dcterms:modified xsi:type="dcterms:W3CDTF">2023-01-25T20:08:56Z</dcterms:modified>
</cp:coreProperties>
</file>